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32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599"/>
            <a:ext cx="4800600" cy="23368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48745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571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979952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595563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15934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15910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35465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46404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80709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4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78218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65380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E923-819F-487E-9675-019974916310}" type="datetimeFigureOut">
              <a:rPr lang="th-TH" smtClean="0"/>
              <a:t>27/05/57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1266-E9D2-4FF0-9437-BF65F8C865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56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83812" y="737583"/>
            <a:ext cx="4716522" cy="59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วิธีการใช้ 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Application</a:t>
            </a:r>
            <a:r>
              <a:rPr lang="th-TH" sz="3200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Aurasma</a:t>
            </a:r>
            <a:endParaRPr lang="th-TH" sz="3200" b="1" dirty="0">
              <a:solidFill>
                <a:srgbClr val="0000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20690" y="1448187"/>
            <a:ext cx="3220753" cy="531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 โหลด </a:t>
            </a:r>
            <a:r>
              <a:rPr lang="en-GB" dirty="0" smtClean="0">
                <a:latin typeface="TH SarabunPSK" pitchFamily="34" charset="-34"/>
                <a:cs typeface="TH SarabunPSK" pitchFamily="34" charset="-34"/>
              </a:rPr>
              <a:t>application </a:t>
            </a:r>
            <a:r>
              <a:rPr lang="en-GB" dirty="0" err="1" smtClean="0">
                <a:latin typeface="TH SarabunPSK" pitchFamily="34" charset="-34"/>
                <a:cs typeface="TH SarabunPSK" pitchFamily="34" charset="-34"/>
              </a:rPr>
              <a:t>aurasma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20688" y="2195735"/>
            <a:ext cx="1593706" cy="531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เลือกไอคอน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3272" y="2915815"/>
            <a:ext cx="1627794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เลือกไอคอน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5976" y="3635896"/>
            <a:ext cx="3408085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4. ค้นหา </a:t>
            </a:r>
            <a:r>
              <a:rPr lang="en-GB" dirty="0" err="1" smtClean="0">
                <a:latin typeface="TH SarabunPSK" pitchFamily="34" charset="-34"/>
                <a:cs typeface="TH SarabunPSK" pitchFamily="34" charset="-34"/>
              </a:rPr>
              <a:t>chanal</a:t>
            </a:r>
            <a:r>
              <a:rPr lang="en-GB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โดยเลือก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ไอคอน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:\amarin\images\aurusma\aurasm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31" y="1979712"/>
            <a:ext cx="675813" cy="6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marin\images\aurusma\032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8354" r="11266"/>
          <a:stretch/>
        </p:blipFill>
        <p:spPr bwMode="auto">
          <a:xfrm>
            <a:off x="2276872" y="2843808"/>
            <a:ext cx="602674" cy="62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marin\images\aurusma\10573_140319214449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61" y="3635897"/>
            <a:ext cx="55235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668814" y="4408819"/>
            <a:ext cx="2770230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5. พิมพ์ “ </a:t>
            </a:r>
            <a:r>
              <a:rPr lang="en-GB" dirty="0" err="1" smtClean="0">
                <a:latin typeface="TH SarabunPSK" pitchFamily="34" charset="-34"/>
                <a:cs typeface="TH SarabunPSK" pitchFamily="34" charset="-34"/>
              </a:rPr>
              <a:t>amarin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”  ตรง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9" name="Picture 5" descr="D:\amarin\images\aurusma\32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4" y="4355976"/>
            <a:ext cx="1978907" cy="7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ลูกศรเชื่อมต่อแบบตรง 7"/>
          <p:cNvCxnSpPr/>
          <p:nvPr/>
        </p:nvCxnSpPr>
        <p:spPr>
          <a:xfrm>
            <a:off x="3261104" y="4709626"/>
            <a:ext cx="43481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68814" y="5199515"/>
            <a:ext cx="2770230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6. เลือกภาพ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0" name="Picture 6" descr="D:\amarin\images\aurusma\3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5076056"/>
            <a:ext cx="1296095" cy="77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668814" y="5940152"/>
            <a:ext cx="4824536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7. เลือก  </a:t>
            </a:r>
            <a:r>
              <a:rPr lang="en-GB" dirty="0" smtClean="0">
                <a:latin typeface="TH SarabunPSK" pitchFamily="34" charset="-34"/>
                <a:cs typeface="TH SarabunPSK" pitchFamily="34" charset="-34"/>
              </a:rPr>
              <a:t>Following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20688" y="6615027"/>
            <a:ext cx="1957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8. เลือก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สัญลักษณ์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1" name="Picture 7" descr="D:\amarin\images\aurusma\25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63" r="40833"/>
          <a:stretch/>
        </p:blipFill>
        <p:spPr bwMode="auto">
          <a:xfrm>
            <a:off x="2636912" y="6588224"/>
            <a:ext cx="781570" cy="4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65106" y="7740352"/>
            <a:ext cx="1601239" cy="53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By : </a:t>
            </a:r>
            <a:r>
              <a:rPr lang="en-GB" b="1" dirty="0" err="1" smtClean="0">
                <a:solidFill>
                  <a:srgbClr val="0066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amarin</a:t>
            </a:r>
            <a:endParaRPr lang="th-TH" b="1" dirty="0">
              <a:solidFill>
                <a:srgbClr val="0066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9952" y="539552"/>
            <a:ext cx="6192688" cy="8136904"/>
          </a:xfrm>
          <a:prstGeom prst="rect">
            <a:avLst/>
          </a:prstGeom>
          <a:noFill/>
          <a:ln w="38100">
            <a:solidFill>
              <a:srgbClr val="0066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068960" y="2915815"/>
            <a:ext cx="2159654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ด้านล่าง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ของหน้าจอ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612535" y="3635896"/>
            <a:ext cx="1714201" cy="53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ด้านล่าง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ของจอ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0688" y="6615027"/>
            <a:ext cx="5688632" cy="96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                      ด้านล่าง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“ส่องภาพ”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ต้องการ จะ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ขึ้นไฟล์และดับเบิ้ลคลิกที่ไฟล์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เพลงสปาผ่อนคลาย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15091" y="566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20" grpId="0"/>
      <p:bldP spid="22" grpId="0"/>
      <p:bldP spid="23" grpId="0"/>
      <p:bldP spid="16" grpId="0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marin\images\index\lo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2133482"/>
            <a:ext cx="4759861" cy="18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54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</Words>
  <Application>Microsoft Office PowerPoint</Application>
  <PresentationFormat>นำเสนอทางหน้าจอ (4:3)</PresentationFormat>
  <Paragraphs>13</Paragraphs>
  <Slides>2</Slides>
  <Notes>0</Notes>
  <HiddenSlides>0</HiddenSlides>
  <MMClips>1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123</dc:creator>
  <cp:lastModifiedBy>123</cp:lastModifiedBy>
  <cp:revision>16</cp:revision>
  <dcterms:created xsi:type="dcterms:W3CDTF">2014-05-23T11:02:37Z</dcterms:created>
  <dcterms:modified xsi:type="dcterms:W3CDTF">2014-05-27T07:45:35Z</dcterms:modified>
</cp:coreProperties>
</file>